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405475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9696" autoAdjust="0"/>
    <p:restoredTop sz="94660"/>
  </p:normalViewPr>
  <p:slideViewPr>
    <p:cSldViewPr snapToObjects="1">
      <p:cViewPr varScale="1">
        <p:scale>
          <a:sx n="79" d="100"/>
          <a:sy n="79" d="100"/>
        </p:scale>
        <p:origin x="-90" y="-1044"/>
      </p:cViewPr>
      <p:guideLst>
        <p:guide orient="horz" pos="2160"/>
        <p:guide pos="57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4467D-E28A-4EDC-9EC9-F04770D0C075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PowerPoint-3000x1118.pptx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D769-B052-4AB8-B797-DEA0771FA8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49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95C85-4182-42BA-9E8D-62BAEDE7B316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71575" y="685800"/>
            <a:ext cx="9201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PowerPoint-3000x1118.pptx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CEF92-30A9-4148-9053-970CAAAB3E2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264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71575" y="685800"/>
            <a:ext cx="9201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CEF92-30A9-4148-9053-970CAAAB3E2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91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5" y="75600"/>
            <a:ext cx="17961694" cy="76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1435" y="6605844"/>
            <a:ext cx="3022500" cy="126000"/>
          </a:xfrm>
        </p:spPr>
        <p:txBody>
          <a:bodyPr/>
          <a:lstStyle/>
          <a:p>
            <a:fld id="{24F606BB-4AE9-4A82-B226-F1622394A8EF}" type="datetimeFigureOut">
              <a:rPr lang="de-DE" smtClean="0"/>
              <a:t>16.08.2012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89900" y="6605844"/>
            <a:ext cx="3022500" cy="126000"/>
          </a:xfrm>
        </p:spPr>
        <p:txBody>
          <a:bodyPr/>
          <a:lstStyle/>
          <a:p>
            <a:r>
              <a:rPr lang="de-DE" smtClean="0"/>
              <a:t>PowerPoint-3000x1118.pptx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899229" y="6590168"/>
            <a:ext cx="283900" cy="151200"/>
          </a:xfrm>
        </p:spPr>
        <p:txBody>
          <a:bodyPr/>
          <a:lstStyle/>
          <a:p>
            <a:fld id="{A781C47F-F388-4DC5-A151-6074CD6D1375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21435" y="914400"/>
            <a:ext cx="8979715" cy="352800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lang="de-DE" sz="1200" b="1" i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en-US" smtClean="0"/>
            </a:lvl2pPr>
            <a:lvl3pPr>
              <a:spcBef>
                <a:spcPts val="288"/>
              </a:spcBef>
              <a:defRPr lang="en-US" smtClean="0"/>
            </a:lvl3pPr>
            <a:lvl4pPr>
              <a:spcBef>
                <a:spcPts val="288"/>
              </a:spcBef>
              <a:defRPr lang="en-US" smtClean="0"/>
            </a:lvl4pPr>
            <a:lvl5pPr>
              <a:spcBef>
                <a:spcPts val="288"/>
              </a:spcBef>
              <a:spcAft>
                <a:spcPts val="0"/>
              </a:spcAft>
              <a:defRPr lang="de-DE"/>
            </a:lvl5pPr>
            <a:lvl6pPr>
              <a:spcBef>
                <a:spcPts val="288"/>
              </a:spcBef>
              <a:spcAft>
                <a:spcPts val="0"/>
              </a:spcAft>
              <a:defRPr/>
            </a:lvl6pPr>
            <a:lvl7pPr>
              <a:spcBef>
                <a:spcPts val="288"/>
              </a:spcBef>
              <a:defRPr/>
            </a:lvl7pPr>
            <a:lvl8pPr>
              <a:spcBef>
                <a:spcPts val="288"/>
              </a:spcBef>
              <a:defRPr/>
            </a:lvl8pPr>
            <a:lvl9pPr>
              <a:spcBef>
                <a:spcPts val="288"/>
              </a:spcBef>
              <a:defRPr/>
            </a:lvl9pPr>
          </a:lstStyle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88158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7" Type="http://schemas.openxmlformats.org/officeDocument/2006/relationships/tags" Target="../tags/tag5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221435" y="6605844"/>
            <a:ext cx="3022500" cy="12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500" kern="1200" smtClean="0">
                <a:solidFill>
                  <a:schemeClr val="bg1">
                    <a:lumMod val="7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fld id="{24F606BB-4AE9-4A82-B226-F1622394A8EF}" type="datetimeFigureOut">
              <a:rPr lang="de-DE" smtClean="0"/>
              <a:pPr/>
              <a:t>16.08.2012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7689900" y="6605844"/>
            <a:ext cx="3022500" cy="126000"/>
          </a:xfrm>
          <a:prstGeom prst="rect">
            <a:avLst/>
          </a:prstGeom>
        </p:spPr>
        <p:txBody>
          <a:bodyPr vert="horz" lIns="91440" tIns="45720" rIns="14400" bIns="45720" rtlCol="0" anchor="ctr"/>
          <a:lstStyle>
            <a:lvl1pPr algn="ctr">
              <a:defRPr lang="de-DE" sz="500" smtClean="0">
                <a:solidFill>
                  <a:schemeClr val="bg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smtClean="0"/>
              <a:t>PowerPoint-3000x1118.pptx</a:t>
            </a:r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221435" y="75600"/>
            <a:ext cx="17961694" cy="763200"/>
          </a:xfrm>
          <a:prstGeom prst="rect">
            <a:avLst/>
          </a:prstGeom>
        </p:spPr>
        <p:txBody>
          <a:bodyPr vert="horz" lIns="91440" tIns="45720" rIns="90000" bIns="45720" rtlCol="0" anchor="b" anchorCtr="0">
            <a:noAutofit/>
          </a:bodyPr>
          <a:lstStyle/>
          <a:p>
            <a:pPr lvl="0"/>
            <a:endParaRPr lang="de-DE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21435" y="914400"/>
            <a:ext cx="8979715" cy="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de-DE" dirty="0" smtClean="0"/>
              <a:t>Text bearbeiten 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 </a:t>
            </a:r>
          </a:p>
          <a:p>
            <a:pPr lvl="3"/>
            <a:r>
              <a:rPr lang="de-DE" dirty="0" smtClean="0"/>
              <a:t>Vierte Ebene </a:t>
            </a:r>
          </a:p>
          <a:p>
            <a:pPr lvl="4"/>
            <a:r>
              <a:rPr lang="de-DE" dirty="0" smtClean="0"/>
              <a:t>Fünfte Ebene </a:t>
            </a:r>
          </a:p>
          <a:p>
            <a:pPr lvl="5"/>
            <a:r>
              <a:rPr lang="de-DE" dirty="0" smtClean="0"/>
              <a:t>Sechste Ebene </a:t>
            </a:r>
          </a:p>
          <a:p>
            <a:pPr lvl="6"/>
            <a:r>
              <a:rPr lang="de-DE" dirty="0" smtClean="0"/>
              <a:t>Siebente Ebene </a:t>
            </a:r>
          </a:p>
          <a:p>
            <a:pPr lvl="7"/>
            <a:r>
              <a:rPr lang="de-DE" dirty="0" smtClean="0"/>
              <a:t>Achte Ebene </a:t>
            </a:r>
          </a:p>
          <a:p>
            <a:pPr lvl="8"/>
            <a:r>
              <a:rPr lang="de-DE" dirty="0" smtClean="0"/>
              <a:t>Neunte Ebene 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17899229" y="6590168"/>
            <a:ext cx="283900" cy="151200"/>
          </a:xfrm>
          <a:prstGeom prst="rect">
            <a:avLst/>
          </a:prstGeom>
        </p:spPr>
        <p:txBody>
          <a:bodyPr vert="horz" wrap="none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fld id="{A781C47F-F388-4DC5-A151-6074CD6D1375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e-DE" sz="1800" b="1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200" b="1" i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+mj-lt"/>
          <a:ea typeface="+mn-ea"/>
          <a:cs typeface="+mn-cs"/>
        </a:defRPr>
      </a:lvl2pPr>
      <a:lvl3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j-lt"/>
          <a:ea typeface="+mn-ea"/>
          <a:cs typeface="+mn-cs"/>
        </a:defRPr>
      </a:lvl3pPr>
      <a:lvl4pPr marL="355600" indent="-173038" algn="l" defTabSz="914400" rtl="0" eaLnBrk="1" latinLnBrk="0" hangingPunct="1">
        <a:spcBef>
          <a:spcPts val="288"/>
        </a:spcBef>
        <a:buFont typeface="Arial" pitchFamily="34" charset="0"/>
        <a:buChar char="–"/>
        <a:defRPr sz="1200" kern="1200">
          <a:solidFill>
            <a:schemeClr val="tx1"/>
          </a:solidFill>
          <a:latin typeface="+mj-lt"/>
          <a:ea typeface="+mn-ea"/>
          <a:cs typeface="+mn-cs"/>
        </a:defRPr>
      </a:lvl4pPr>
      <a:lvl5pPr marL="495300" indent="-139700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j-lt"/>
          <a:ea typeface="+mn-ea"/>
          <a:cs typeface="+mn-cs"/>
        </a:defRPr>
      </a:lvl5pPr>
      <a:lvl6pPr marL="628650" indent="-123825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6pPr>
      <a:lvl7pPr marL="779463" indent="-147638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Calibri" pitchFamily="34" charset="0"/>
        </a:defRPr>
      </a:lvl7pPr>
      <a:lvl8pPr marL="903288" indent="-119063" algn="l" defTabSz="914400" rtl="0" eaLnBrk="1" latinLnBrk="0" hangingPunct="1">
        <a:spcBef>
          <a:spcPts val="288"/>
        </a:spcBef>
        <a:buFont typeface="Arial" pitchFamily="34" charset="0"/>
        <a:buChar char="-"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8pPr>
      <a:lvl9pPr marL="1031875" indent="-127000" algn="l" defTabSz="914400" rtl="0" eaLnBrk="1" latinLnBrk="0" hangingPunct="1">
        <a:spcBef>
          <a:spcPts val="288"/>
        </a:spcBef>
        <a:buFont typeface="Arial" pitchFamily="34" charset="0"/>
        <a:buChar char="-"/>
        <a:tabLst/>
        <a:defRPr sz="1200" kern="1200" baseline="0">
          <a:solidFill>
            <a:schemeClr val="tx1"/>
          </a:solidFill>
          <a:latin typeface="+mn-lt"/>
          <a:ea typeface="+mn-ea"/>
          <a:cs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12888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zN6pdgdgUCMU31IRk9a_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ERfYcEv2Uaji2trKoVWZ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n_f420IbUubj.gLlYaCi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xFOa3fMkiXrP39FCd6Y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5ZSrDCYpkinzoVDHa5V.A"/>
</p:tagLst>
</file>

<file path=ppt/theme/theme1.xml><?xml version="1.0" encoding="utf-8"?>
<a:theme xmlns:a="http://schemas.openxmlformats.org/drawingml/2006/main" name="Blank">
  <a:themeElements>
    <a:clrScheme name="OS Theme">
      <a:dk1>
        <a:sysClr val="windowText" lastClr="000000"/>
      </a:dk1>
      <a:lt1>
        <a:sysClr val="window" lastClr="FFFFFF"/>
      </a:lt1>
      <a:dk2>
        <a:srgbClr val="9DC8BA"/>
      </a:dk2>
      <a:lt2>
        <a:srgbClr val="B7B9BC"/>
      </a:lt2>
      <a:accent1>
        <a:srgbClr val="A7C4D9"/>
      </a:accent1>
      <a:accent2>
        <a:srgbClr val="EBDABC"/>
      </a:accent2>
      <a:accent3>
        <a:srgbClr val="FFFFFF"/>
      </a:accent3>
      <a:accent4>
        <a:srgbClr val="000000"/>
      </a:accent4>
      <a:accent5>
        <a:srgbClr val="FFEB73"/>
      </a:accent5>
      <a:accent6>
        <a:srgbClr val="CE4D4A"/>
      </a:accent6>
      <a:hlink>
        <a:srgbClr val="FFEB73"/>
      </a:hlink>
      <a:folHlink>
        <a:srgbClr val="CE4D4A"/>
      </a:folHlink>
    </a:clrScheme>
    <a:fontScheme name="Neut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StBerger</dc:creator>
  <cp:lastModifiedBy>Office Services</cp:lastModifiedBy>
  <cp:revision>12</cp:revision>
  <dcterms:created xsi:type="dcterms:W3CDTF">2012-08-15T13:29:20Z</dcterms:created>
  <dcterms:modified xsi:type="dcterms:W3CDTF">2012-08-16T04:52:01Z</dcterms:modified>
</cp:coreProperties>
</file>